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sldIdLst>
    <p:sldId id="256" r:id="rId2"/>
    <p:sldId id="257" r:id="rId3"/>
    <p:sldId id="262" r:id="rId4"/>
    <p:sldId id="276" r:id="rId5"/>
    <p:sldId id="285" r:id="rId6"/>
    <p:sldId id="297" r:id="rId7"/>
    <p:sldId id="296" r:id="rId8"/>
    <p:sldId id="293" r:id="rId9"/>
    <p:sldId id="289" r:id="rId10"/>
    <p:sldId id="287" r:id="rId11"/>
    <p:sldId id="288" r:id="rId12"/>
    <p:sldId id="29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E3AB"/>
    <a:srgbClr val="FF0066"/>
    <a:srgbClr val="FB3551"/>
    <a:srgbClr val="00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22" autoAdjust="0"/>
    <p:restoredTop sz="94660"/>
  </p:normalViewPr>
  <p:slideViewPr>
    <p:cSldViewPr snapToGrid="0">
      <p:cViewPr varScale="1">
        <p:scale>
          <a:sx n="78" d="100"/>
          <a:sy n="78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56F9-6F45-41AC-820D-32DEFD8EB8CB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D4EC1-1F99-4BB0-AB3F-FA1E99090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2596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56F9-6F45-41AC-820D-32DEFD8EB8CB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D4EC1-1F99-4BB0-AB3F-FA1E99090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386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56F9-6F45-41AC-820D-32DEFD8EB8CB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D4EC1-1F99-4BB0-AB3F-FA1E99090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1967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56F9-6F45-41AC-820D-32DEFD8EB8CB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D4EC1-1F99-4BB0-AB3F-FA1E990909F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93860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56F9-6F45-41AC-820D-32DEFD8EB8CB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D4EC1-1F99-4BB0-AB3F-FA1E99090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1765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56F9-6F45-41AC-820D-32DEFD8EB8CB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D4EC1-1F99-4BB0-AB3F-FA1E99090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651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56F9-6F45-41AC-820D-32DEFD8EB8CB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D4EC1-1F99-4BB0-AB3F-FA1E99090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5827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56F9-6F45-41AC-820D-32DEFD8EB8CB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D4EC1-1F99-4BB0-AB3F-FA1E99090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83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56F9-6F45-41AC-820D-32DEFD8EB8CB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D4EC1-1F99-4BB0-AB3F-FA1E99090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4717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56F9-6F45-41AC-820D-32DEFD8EB8CB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D4EC1-1F99-4BB0-AB3F-FA1E99090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8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56F9-6F45-41AC-820D-32DEFD8EB8CB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D4EC1-1F99-4BB0-AB3F-FA1E99090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4196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56F9-6F45-41AC-820D-32DEFD8EB8CB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D4EC1-1F99-4BB0-AB3F-FA1E99090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689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56F9-6F45-41AC-820D-32DEFD8EB8CB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D4EC1-1F99-4BB0-AB3F-FA1E99090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22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56F9-6F45-41AC-820D-32DEFD8EB8CB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D4EC1-1F99-4BB0-AB3F-FA1E99090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18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56F9-6F45-41AC-820D-32DEFD8EB8CB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D4EC1-1F99-4BB0-AB3F-FA1E99090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182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56F9-6F45-41AC-820D-32DEFD8EB8CB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D4EC1-1F99-4BB0-AB3F-FA1E99090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754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56F9-6F45-41AC-820D-32DEFD8EB8CB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D4EC1-1F99-4BB0-AB3F-FA1E99090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617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99156F9-6F45-41AC-820D-32DEFD8EB8CB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2D4EC1-1F99-4BB0-AB3F-FA1E99090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5349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  <p:sldLayoutId id="2147483774" r:id="rId13"/>
    <p:sldLayoutId id="2147483775" r:id="rId14"/>
    <p:sldLayoutId id="2147483776" r:id="rId15"/>
    <p:sldLayoutId id="2147483777" r:id="rId16"/>
    <p:sldLayoutId id="214748377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8506" y="557587"/>
            <a:ext cx="9144000" cy="2387600"/>
          </a:xfrm>
        </p:spPr>
        <p:txBody>
          <a:bodyPr>
            <a:normAutofit/>
          </a:bodyPr>
          <a:lstStyle/>
          <a:p>
            <a:r>
              <a:rPr lang="en-US" sz="9600" b="1" i="1" u="sng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Sudoku Solver</a:t>
            </a:r>
            <a:endParaRPr lang="en-US" sz="9600" b="1" i="1" u="sng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3318" y="4045791"/>
            <a:ext cx="9144000" cy="1655762"/>
          </a:xfrm>
        </p:spPr>
        <p:txBody>
          <a:bodyPr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4400" b="1" dirty="0" smtClean="0">
                <a:ln/>
                <a:solidFill>
                  <a:schemeClr val="accent4"/>
                </a:solidFill>
              </a:rPr>
              <a:t>Project presentation</a:t>
            </a:r>
          </a:p>
          <a:p>
            <a:r>
              <a:rPr lang="en-US" sz="4400" b="1" dirty="0" smtClean="0">
                <a:ln/>
                <a:solidFill>
                  <a:schemeClr val="accent4"/>
                </a:solidFill>
              </a:rPr>
              <a:t>Spring semester 2015</a:t>
            </a:r>
            <a:endParaRPr lang="en-US" sz="4400" b="1" dirty="0">
              <a:ln/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9034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i="1" u="sng" dirty="0" smtClean="0">
                <a:solidFill>
                  <a:srgbClr val="FFFF00"/>
                </a:solidFill>
              </a:rPr>
              <a:t>Innovation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36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We had used </a:t>
            </a:r>
            <a:r>
              <a:rPr lang="en-US" sz="3600" b="1" dirty="0" err="1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initcanvas</a:t>
            </a:r>
            <a:r>
              <a:rPr lang="en-US" sz="36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so that it appears to user. </a:t>
            </a:r>
          </a:p>
          <a:p>
            <a:endParaRPr lang="en-US" sz="3600" b="1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endParaRPr lang="en-US" sz="36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endParaRPr lang="en-US" sz="3600" b="1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endParaRPr lang="en-US" sz="36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endParaRPr lang="en-US" sz="3600" b="1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endParaRPr lang="en-US" sz="3600" b="1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r>
              <a:rPr lang="en-US" sz="36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Our </a:t>
            </a:r>
            <a:r>
              <a:rPr lang="en-US" sz="3600" b="1" dirty="0" err="1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sudoku</a:t>
            </a:r>
            <a:r>
              <a:rPr lang="en-US" sz="36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solver gives solution in few seconds.</a:t>
            </a:r>
          </a:p>
          <a:p>
            <a:r>
              <a:rPr lang="en-US" sz="36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It gives solution for every valid </a:t>
            </a:r>
            <a:r>
              <a:rPr lang="en-US" sz="3600" b="1" dirty="0" err="1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sudoku</a:t>
            </a:r>
            <a:r>
              <a:rPr lang="en-US" sz="36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in which at least one entry should exist</a:t>
            </a:r>
            <a:endParaRPr lang="en-US" sz="36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889" y="2676150"/>
            <a:ext cx="2783283" cy="23455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181" y="2484492"/>
            <a:ext cx="4307672" cy="2537225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4589749" y="3483429"/>
            <a:ext cx="867622" cy="66722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217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rPr>
              <a:t>Future work</a:t>
            </a:r>
            <a:endParaRPr lang="en-US" sz="6600" b="1" dirty="0">
              <a:solidFill>
                <a:schemeClr val="accent6">
                  <a:lumMod val="40000"/>
                  <a:lumOff val="6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The </a:t>
            </a:r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ability to choose the </a:t>
            </a:r>
            <a:r>
              <a:rPr lang="en-US" sz="36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colours</a:t>
            </a:r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 of the cells when the mouse hovers 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over them </a:t>
            </a:r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would be more convenient for the user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.</a:t>
            </a:r>
          </a:p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We can add diagonal facility to it</a:t>
            </a:r>
          </a:p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We can make  6*6 or 12*12 grid.</a:t>
            </a:r>
          </a:p>
          <a:p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842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9600" b="1" i="1" u="sng" dirty="0" smtClean="0">
                <a:latin typeface="Algerian" panose="04020705040A02060702" pitchFamily="82" charset="0"/>
              </a:rPr>
              <a:t>THANK YOU</a:t>
            </a:r>
          </a:p>
          <a:p>
            <a:pPr marL="457200" lvl="1" indent="0">
              <a:buNone/>
            </a:pPr>
            <a:r>
              <a:rPr lang="en-US" sz="9400" b="1" dirty="0" smtClean="0">
                <a:latin typeface="Algerian" panose="04020705040A02060702" pitchFamily="82" charset="0"/>
                <a:sym typeface="Wingdings" panose="05000000000000000000" pitchFamily="2" charset="2"/>
              </a:rPr>
              <a:t>        </a:t>
            </a:r>
            <a:endParaRPr lang="en-US" sz="94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9827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dirty="0" smtClean="0">
                <a:solidFill>
                  <a:srgbClr val="00CC99"/>
                </a:solidFill>
                <a:latin typeface="Algerian" panose="04020705040A02060702" pitchFamily="82" charset="0"/>
              </a:rPr>
              <a:t>Group Members</a:t>
            </a:r>
            <a:endParaRPr lang="en-US" sz="7200" b="1" dirty="0">
              <a:solidFill>
                <a:srgbClr val="00CC99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b="1" i="1" dirty="0" err="1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lgerian" panose="04020705040A02060702" pitchFamily="82" charset="0"/>
              </a:rPr>
              <a:t>Sumit</a:t>
            </a:r>
            <a:r>
              <a:rPr lang="en-US" sz="4400" b="1" i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lgerian" panose="04020705040A02060702" pitchFamily="82" charset="0"/>
              </a:rPr>
              <a:t> </a:t>
            </a:r>
            <a:r>
              <a:rPr lang="en-US" sz="4400" b="1" i="1" dirty="0" err="1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lgerian" panose="04020705040A02060702" pitchFamily="82" charset="0"/>
              </a:rPr>
              <a:t>kumar</a:t>
            </a:r>
            <a:r>
              <a:rPr lang="en-US" sz="4400" b="1" i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lgerian" panose="04020705040A02060702" pitchFamily="82" charset="0"/>
              </a:rPr>
              <a:t>  140040053</a:t>
            </a:r>
          </a:p>
          <a:p>
            <a:r>
              <a:rPr lang="en-US" sz="4400" b="1" i="1" dirty="0" err="1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lgerian" panose="04020705040A02060702" pitchFamily="82" charset="0"/>
              </a:rPr>
              <a:t>Akshatha</a:t>
            </a:r>
            <a:r>
              <a:rPr lang="en-US" sz="4400" b="1" i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lgerian" panose="04020705040A02060702" pitchFamily="82" charset="0"/>
              </a:rPr>
              <a:t> S  140010053</a:t>
            </a:r>
          </a:p>
          <a:p>
            <a:r>
              <a:rPr lang="en-US" sz="4400" b="1" i="1" dirty="0" err="1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lgerian" panose="04020705040A02060702" pitchFamily="82" charset="0"/>
              </a:rPr>
              <a:t>Anshul</a:t>
            </a:r>
            <a:r>
              <a:rPr lang="en-US" sz="4400" b="1" i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lgerian" panose="04020705040A02060702" pitchFamily="82" charset="0"/>
              </a:rPr>
              <a:t> Jain  140040043</a:t>
            </a:r>
          </a:p>
          <a:p>
            <a:r>
              <a:rPr lang="en-US" sz="4400" b="1" i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lgerian" panose="04020705040A02060702" pitchFamily="82" charset="0"/>
              </a:rPr>
              <a:t>Trupti Gavit  14D110003</a:t>
            </a:r>
            <a:endParaRPr lang="en-US" sz="4400" b="1" i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7002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41611" y="597928"/>
            <a:ext cx="9144000" cy="1190531"/>
          </a:xfrm>
        </p:spPr>
        <p:txBody>
          <a:bodyPr/>
          <a:lstStyle/>
          <a:p>
            <a:r>
              <a:rPr lang="en-US" b="1" i="1" u="sng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0066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rial Rounded MT Bold" panose="020F0704030504030204" pitchFamily="34" charset="0"/>
              </a:rPr>
              <a:t>Goal</a:t>
            </a:r>
            <a:endParaRPr lang="en-US" b="1" i="1" u="sng" dirty="0">
              <a:ln w="6600">
                <a:solidFill>
                  <a:schemeClr val="accent2"/>
                </a:solidFill>
                <a:prstDash val="solid"/>
              </a:ln>
              <a:solidFill>
                <a:srgbClr val="FF0066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9928" y="2485932"/>
            <a:ext cx="4329953" cy="3632480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 smtClean="0">
                <a:latin typeface="Aharoni" panose="02010803020104030203" pitchFamily="2" charset="-79"/>
                <a:cs typeface="Aharoni" panose="02010803020104030203" pitchFamily="2" charset="-79"/>
              </a:rPr>
              <a:t>Our program code is TO help you to solve your </a:t>
            </a:r>
            <a:r>
              <a:rPr lang="en-US" sz="24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sudoku</a:t>
            </a:r>
            <a:r>
              <a:rPr lang="en-US" sz="2400" dirty="0" smtClean="0"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b="1" dirty="0">
                <a:latin typeface="Aharoni" panose="02010803020104030203" pitchFamily="2" charset="-79"/>
                <a:cs typeface="Aharoni" panose="02010803020104030203" pitchFamily="2" charset="-79"/>
              </a:rPr>
              <a:t>The program can also be used to check if a given Sudoku has a solution or not.</a:t>
            </a:r>
          </a:p>
          <a:p>
            <a:endParaRPr lang="en-US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317" y="2209800"/>
            <a:ext cx="5715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863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688060" cy="722939"/>
          </a:xfrm>
        </p:spPr>
        <p:txBody>
          <a:bodyPr/>
          <a:lstStyle/>
          <a:p>
            <a:r>
              <a:rPr lang="en-US" dirty="0" smtClean="0"/>
              <a:t>Solution is not exist if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9"/>
            <a:ext cx="2946174" cy="980568"/>
          </a:xfrm>
        </p:spPr>
        <p:txBody>
          <a:bodyPr>
            <a:normAutofit lnSpcReduction="10000"/>
          </a:bodyPr>
          <a:lstStyle/>
          <a:p>
            <a:r>
              <a:rPr lang="en-US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Any row or column contain same number</a:t>
            </a:r>
            <a:endParaRPr lang="en-US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7659235"/>
              </p:ext>
            </p:extLst>
          </p:nvPr>
        </p:nvGraphicFramePr>
        <p:xfrm>
          <a:off x="4531659" y="1547713"/>
          <a:ext cx="6808689" cy="48812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56521"/>
                <a:gridCol w="756521"/>
                <a:gridCol w="772958"/>
                <a:gridCol w="740084"/>
                <a:gridCol w="756521"/>
                <a:gridCol w="756521"/>
                <a:gridCol w="756521"/>
                <a:gridCol w="756521"/>
                <a:gridCol w="756521"/>
              </a:tblGrid>
              <a:tr h="542365"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4</a:t>
                      </a:r>
                      <a:endParaRPr lang="en-US" sz="2800" b="1" dirty="0"/>
                    </a:p>
                  </a:txBody>
                  <a:tcPr/>
                </a:tc>
              </a:tr>
              <a:tr h="542365"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8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6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</a:tr>
              <a:tr h="542365"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</a:tr>
              <a:tr h="542365"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</a:tr>
              <a:tr h="542365"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3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5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solidFill>
                          <a:srgbClr val="0DE3AB"/>
                        </a:solidFill>
                      </a:endParaRPr>
                    </a:p>
                  </a:txBody>
                  <a:tcPr/>
                </a:tc>
              </a:tr>
              <a:tr h="542365"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</a:tr>
              <a:tr h="542365"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</a:tr>
              <a:tr h="542365"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9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</a:tr>
              <a:tr h="542365"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7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5" name="Straight Connector 4"/>
          <p:cNvCxnSpPr/>
          <p:nvPr/>
        </p:nvCxnSpPr>
        <p:spPr>
          <a:xfrm flipH="1">
            <a:off x="9090212" y="1532965"/>
            <a:ext cx="13447" cy="492162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6831106" y="1547713"/>
            <a:ext cx="0" cy="492162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4504765" y="4814047"/>
            <a:ext cx="684903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4504765" y="3156824"/>
            <a:ext cx="6822141" cy="13447"/>
          </a:xfrm>
          <a:prstGeom prst="line">
            <a:avLst/>
          </a:prstGeom>
          <a:ln w="15875">
            <a:solidFill>
              <a:srgbClr val="FB35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0653486" y="3691431"/>
            <a:ext cx="464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DE3AB"/>
                </a:solidFill>
              </a:rPr>
              <a:t>4</a:t>
            </a:r>
            <a:endParaRPr lang="en-US" sz="3600" b="1" dirty="0">
              <a:solidFill>
                <a:srgbClr val="0DE3AB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10653486" y="1335314"/>
            <a:ext cx="700314" cy="3478733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669143" y="3512457"/>
            <a:ext cx="11756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/>
              <a:t>or</a:t>
            </a:r>
            <a:endParaRPr lang="en-US" sz="60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1243532" y="5007090"/>
            <a:ext cx="24529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Any 3*3 box contain same number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447314" y="3186953"/>
            <a:ext cx="5370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0DE3AB"/>
                </a:solidFill>
              </a:rPr>
              <a:t>1</a:t>
            </a:r>
            <a:endParaRPr lang="en-US" sz="3200" b="1" dirty="0">
              <a:solidFill>
                <a:srgbClr val="0DE3AB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676571" y="3033487"/>
            <a:ext cx="2844800" cy="2322284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14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69973" y="241227"/>
            <a:ext cx="3998460" cy="1400530"/>
          </a:xfrm>
        </p:spPr>
        <p:txBody>
          <a:bodyPr/>
          <a:lstStyle/>
          <a:p>
            <a:r>
              <a:rPr lang="en-US" sz="4400" b="1" i="1" u="sng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+mn-lt"/>
              </a:rPr>
              <a:t>Challenges</a:t>
            </a:r>
            <a:endParaRPr lang="en-US" sz="4400" b="1" i="1" u="sng" dirty="0">
              <a:solidFill>
                <a:schemeClr val="accent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2023889"/>
            <a:ext cx="6540501" cy="419548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400" dirty="0" smtClean="0">
                <a:solidFill>
                  <a:srgbClr val="FFFF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Appearance of grid 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dirty="0" smtClean="0">
              <a:solidFill>
                <a:srgbClr val="FFFF0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dirty="0">
              <a:solidFill>
                <a:srgbClr val="FFFF0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dirty="0" smtClean="0">
              <a:solidFill>
                <a:srgbClr val="FFFF0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dirty="0">
              <a:solidFill>
                <a:srgbClr val="FFFF0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dirty="0" smtClean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rgbClr val="FFFF0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2400" dirty="0" smtClean="0">
                <a:solidFill>
                  <a:srgbClr val="FFFF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Insertion of input.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69203" y="1859471"/>
            <a:ext cx="5138057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Using </a:t>
            </a:r>
            <a:r>
              <a:rPr lang="en-US" sz="2400" dirty="0" err="1" smtClean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initCanvas</a:t>
            </a:r>
            <a:r>
              <a:rPr lang="en-US" sz="2400" dirty="0" smtClean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we show the </a:t>
            </a:r>
            <a:r>
              <a:rPr lang="en-US" sz="2400" dirty="0" smtClean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grid</a:t>
            </a:r>
            <a:r>
              <a:rPr lang="en-US" sz="2400" dirty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 smtClean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and using arrays we stored the inputs.</a:t>
            </a:r>
          </a:p>
          <a:p>
            <a:endParaRPr lang="en-US" dirty="0" smtClean="0">
              <a:solidFill>
                <a:srgbClr val="00B0F0"/>
              </a:solidFill>
            </a:endParaRPr>
          </a:p>
          <a:p>
            <a:endParaRPr lang="en-US" dirty="0">
              <a:solidFill>
                <a:srgbClr val="00B0F0"/>
              </a:solidFill>
            </a:endParaRPr>
          </a:p>
          <a:p>
            <a:endParaRPr lang="en-US" dirty="0" smtClean="0">
              <a:solidFill>
                <a:srgbClr val="00B0F0"/>
              </a:solidFill>
            </a:endParaRPr>
          </a:p>
          <a:p>
            <a:endParaRPr lang="en-US" b="1" dirty="0">
              <a:solidFill>
                <a:srgbClr val="00B0F0"/>
              </a:solidFill>
            </a:endParaRPr>
          </a:p>
          <a:p>
            <a:endParaRPr lang="en-US" dirty="0" smtClean="0">
              <a:solidFill>
                <a:srgbClr val="00B0F0"/>
              </a:solidFill>
            </a:endParaRPr>
          </a:p>
          <a:p>
            <a:endParaRPr lang="en-US" dirty="0">
              <a:solidFill>
                <a:srgbClr val="00B0F0"/>
              </a:solidFill>
            </a:endParaRPr>
          </a:p>
          <a:p>
            <a:endParaRPr lang="en-US" dirty="0">
              <a:solidFill>
                <a:srgbClr val="00B0F0"/>
              </a:solidFill>
            </a:endParaRPr>
          </a:p>
          <a:p>
            <a:r>
              <a:rPr lang="en-US" sz="2400" dirty="0" smtClean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Using </a:t>
            </a:r>
            <a:r>
              <a:rPr lang="en-US" sz="2400" dirty="0" err="1" smtClean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getclick</a:t>
            </a:r>
            <a:r>
              <a:rPr lang="en-US" sz="2400" dirty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 smtClean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(</a:t>
            </a:r>
            <a:r>
              <a:rPr lang="en-US" sz="2400" dirty="0" err="1" smtClean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mouseclick</a:t>
            </a:r>
            <a:r>
              <a:rPr lang="en-US" sz="2400" dirty="0" smtClean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) we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sz="2400" dirty="0" smtClean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are able to get inputs. </a:t>
            </a:r>
            <a:endParaRPr lang="en-US" sz="2400" dirty="0">
              <a:solidFill>
                <a:srgbClr val="00B0F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034972" y="2241603"/>
            <a:ext cx="914400" cy="283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4165600" y="5005098"/>
            <a:ext cx="957943" cy="2468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407" y="2743199"/>
            <a:ext cx="3220165" cy="194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757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aptur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4456" y="319088"/>
            <a:ext cx="11219543" cy="5943600"/>
          </a:xfrm>
        </p:spPr>
      </p:pic>
    </p:spTree>
    <p:extLst>
      <p:ext uri="{BB962C8B-B14F-4D97-AF65-F5344CB8AC3E}">
        <p14:creationId xmlns:p14="http://schemas.microsoft.com/office/powerpoint/2010/main" val="4252390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4220" y="322089"/>
            <a:ext cx="9404723" cy="1400530"/>
          </a:xfrm>
        </p:spPr>
        <p:txBody>
          <a:bodyPr/>
          <a:lstStyle/>
          <a:p>
            <a:r>
              <a:rPr lang="en-US" sz="6000" b="1" i="1" u="sng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Other implementations</a:t>
            </a:r>
            <a:endParaRPr lang="en-US" sz="6000" b="1" i="1" u="sng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solidFill>
                  <a:srgbClr val="0DE3AB"/>
                </a:solidFill>
              </a:rPr>
              <a:t>G</a:t>
            </a:r>
            <a:r>
              <a:rPr lang="en-US" sz="3600" b="1" dirty="0" smtClean="0">
                <a:solidFill>
                  <a:srgbClr val="0DE3AB"/>
                </a:solidFill>
              </a:rPr>
              <a:t>rid</a:t>
            </a:r>
          </a:p>
          <a:p>
            <a:r>
              <a:rPr lang="en-US" sz="3600" b="1" dirty="0" smtClean="0">
                <a:solidFill>
                  <a:srgbClr val="0DE3AB"/>
                </a:solidFill>
              </a:rPr>
              <a:t>Insertion of inputs</a:t>
            </a:r>
          </a:p>
          <a:p>
            <a:r>
              <a:rPr lang="en-US" sz="3600" b="1" dirty="0" smtClean="0">
                <a:solidFill>
                  <a:srgbClr val="0DE3AB"/>
                </a:solidFill>
              </a:rPr>
              <a:t>Solving code</a:t>
            </a:r>
          </a:p>
          <a:p>
            <a:r>
              <a:rPr lang="en-US" sz="3600" b="1" dirty="0" smtClean="0">
                <a:solidFill>
                  <a:srgbClr val="0DE3AB"/>
                </a:solidFill>
              </a:rPr>
              <a:t>Testing</a:t>
            </a:r>
          </a:p>
          <a:p>
            <a:r>
              <a:rPr lang="en-US" sz="3600" b="1" dirty="0" smtClean="0">
                <a:solidFill>
                  <a:srgbClr val="0DE3AB"/>
                </a:solidFill>
              </a:rPr>
              <a:t>Code is ready for solving </a:t>
            </a:r>
            <a:r>
              <a:rPr lang="en-US" sz="3600" b="1" dirty="0" err="1" smtClean="0">
                <a:solidFill>
                  <a:srgbClr val="0DE3AB"/>
                </a:solidFill>
              </a:rPr>
              <a:t>sudoku</a:t>
            </a:r>
            <a:endParaRPr lang="en-US" sz="3600" b="1" dirty="0">
              <a:solidFill>
                <a:srgbClr val="0DE3A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2717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832" y="2052918"/>
            <a:ext cx="8353593" cy="464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584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aptur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629" y="481520"/>
            <a:ext cx="11785600" cy="5795682"/>
          </a:xfrm>
        </p:spPr>
      </p:pic>
    </p:spTree>
    <p:extLst>
      <p:ext uri="{BB962C8B-B14F-4D97-AF65-F5344CB8AC3E}">
        <p14:creationId xmlns:p14="http://schemas.microsoft.com/office/powerpoint/2010/main" val="2373317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3092</TotalTime>
  <Words>212</Words>
  <Application>Microsoft Office PowerPoint</Application>
  <PresentationFormat>Widescreen</PresentationFormat>
  <Paragraphs>67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Aharoni</vt:lpstr>
      <vt:lpstr>Algerian</vt:lpstr>
      <vt:lpstr>Arial</vt:lpstr>
      <vt:lpstr>Arial Black</vt:lpstr>
      <vt:lpstr>Arial Rounded MT Bold</vt:lpstr>
      <vt:lpstr>Century Gothic</vt:lpstr>
      <vt:lpstr>Wingdings</vt:lpstr>
      <vt:lpstr>Wingdings 3</vt:lpstr>
      <vt:lpstr>Ion</vt:lpstr>
      <vt:lpstr>Sudoku Solver</vt:lpstr>
      <vt:lpstr>Group Members</vt:lpstr>
      <vt:lpstr>Goal</vt:lpstr>
      <vt:lpstr>Solution is not exist if</vt:lpstr>
      <vt:lpstr>Challenges</vt:lpstr>
      <vt:lpstr>PowerPoint Presentation</vt:lpstr>
      <vt:lpstr>Other implementations</vt:lpstr>
      <vt:lpstr>Testing</vt:lpstr>
      <vt:lpstr>PowerPoint Presentation</vt:lpstr>
      <vt:lpstr>Innovation </vt:lpstr>
      <vt:lpstr>Future work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Sudoku Solver</dc:title>
  <dc:creator>trupti gavit</dc:creator>
  <cp:lastModifiedBy>trupti gavit</cp:lastModifiedBy>
  <cp:revision>70</cp:revision>
  <dcterms:created xsi:type="dcterms:W3CDTF">2015-04-09T05:02:13Z</dcterms:created>
  <dcterms:modified xsi:type="dcterms:W3CDTF">2015-04-20T06:12:26Z</dcterms:modified>
</cp:coreProperties>
</file>

<file path=docProps/thumbnail.jpeg>
</file>